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F1423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27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4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-228600">
              <a:spcAft>
                <a:spcPts val="1000"/>
              </a:spcAft>
              <a:defRPr spc="300"/>
            </a:lvl1pPr>
            <a:lvl2pPr indent="-228600">
              <a:defRPr spc="300"/>
            </a:lvl2pPr>
            <a:lvl3pPr indent="-228600">
              <a:defRPr spc="300"/>
            </a:lvl3pPr>
            <a:lvl4pPr indent="-228600">
              <a:defRPr spc="300"/>
            </a:lvl4pPr>
            <a:lvl5pPr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/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/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bg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</a:tabLst>
        <a:defRPr sz="16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bg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15870" y="434340"/>
            <a:ext cx="55416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/>
              <a:t>explain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6445" y="1005840"/>
            <a:ext cx="2564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Unzip Password</a:t>
            </a:r>
            <a:r>
              <a:rPr lang="en-US" altLang="zh-CN"/>
              <a:t>:</a:t>
            </a:r>
            <a:r>
              <a:rPr lang="zh-CN" altLang="en-US">
                <a:solidFill>
                  <a:srgbClr val="FF0000"/>
                </a:solidFill>
              </a:rPr>
              <a:t>123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6445" y="1515110"/>
            <a:ext cx="112769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Due to the unique nature of crack, antivirus must be Disable before use, </a:t>
            </a:r>
            <a:endParaRPr lang="zh-CN" altLang="en-US"/>
          </a:p>
          <a:p>
            <a:r>
              <a:rPr lang="zh-CN" altLang="en-US"/>
              <a:t>otherwise it may prompt file damage or be treated as a virus and cannot be used.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If you have any questions while using it, you can send an email to:</a:t>
            </a:r>
            <a:r>
              <a:rPr lang="zh-CN" altLang="en-US">
                <a:solidFill>
                  <a:srgbClr val="FF0000"/>
                </a:solidFill>
                <a:sym typeface="+mn-ea"/>
              </a:rPr>
              <a:t>100-ac.vip@inbox.ru</a:t>
            </a:r>
            <a:endParaRPr lang="zh-CN" altLang="en-US"/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5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5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5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COMMONDATA" val="eyJoZGlkIjoiNTVlZDI2ZmExMTRiNDU2N2VmMTllMmI2YjNiMzg2NGE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空白演示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WPS 演示</Application>
  <PresentationFormat>宽屏</PresentationFormat>
  <Paragraphs>10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hong</cp:lastModifiedBy>
  <cp:revision>222</cp:revision>
  <dcterms:created xsi:type="dcterms:W3CDTF">2019-06-19T02:08:00Z</dcterms:created>
  <dcterms:modified xsi:type="dcterms:W3CDTF">2024-01-19T18:00:42Z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CDA232950BF84A289E0D33605C4122F0_11</vt:lpwstr>
  </property>
</Properties>
</file>