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custDataLst>
    <p:tags r:id="rId7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F1423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120" y="276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gs" Target="tags/tag64.xml"/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单击此处编辑母版副标题样式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bg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indent="-228600">
              <a:spcAft>
                <a:spcPts val="1000"/>
              </a:spcAft>
              <a:defRPr spc="300"/>
            </a:lvl1pPr>
            <a:lvl2pPr indent="-228600">
              <a:defRPr spc="300"/>
            </a:lvl2pPr>
            <a:lvl3pPr indent="-228600">
              <a:defRPr spc="300"/>
            </a:lvl3pPr>
            <a:lvl4pPr indent="-228600">
              <a:defRPr spc="300"/>
            </a:lvl4pPr>
            <a:lvl5pPr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/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/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/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bg1"/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</a:tabLst>
        <a:defRPr sz="16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bg1"/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文本框 4"/>
          <p:cNvSpPr txBox="1"/>
          <p:nvPr/>
        </p:nvSpPr>
        <p:spPr>
          <a:xfrm>
            <a:off x="2515870" y="434340"/>
            <a:ext cx="554164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/>
            <a:r>
              <a:rPr lang="zh-CN" altLang="en-US"/>
              <a:t>explain</a:t>
            </a:r>
            <a:endParaRPr lang="zh-CN" altLang="en-US"/>
          </a:p>
        </p:txBody>
      </p:sp>
      <p:sp>
        <p:nvSpPr>
          <p:cNvPr id="6" name="文本框 5"/>
          <p:cNvSpPr txBox="1"/>
          <p:nvPr/>
        </p:nvSpPr>
        <p:spPr>
          <a:xfrm>
            <a:off x="766445" y="1005840"/>
            <a:ext cx="256476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/>
              <a:t>Unzip Password</a:t>
            </a:r>
            <a:r>
              <a:rPr lang="en-US" altLang="zh-CN"/>
              <a:t>:</a:t>
            </a:r>
            <a:r>
              <a:rPr lang="zh-CN" altLang="en-US">
                <a:solidFill>
                  <a:srgbClr val="FF0000"/>
                </a:solidFill>
              </a:rPr>
              <a:t>123</a:t>
            </a:r>
            <a:endParaRPr lang="zh-CN" altLang="en-US">
              <a:solidFill>
                <a:srgbClr val="FF0000"/>
              </a:solidFill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766445" y="1515110"/>
            <a:ext cx="11276965" cy="147637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/>
              <a:t>Due to the unique nature of crack, antivirus must be Disable before use, </a:t>
            </a:r>
            <a:endParaRPr lang="zh-CN" altLang="en-US"/>
          </a:p>
          <a:p>
            <a:r>
              <a:rPr lang="zh-CN" altLang="en-US"/>
              <a:t>otherwise it may prompt file damage or be treated as a virus and cannot be used.</a:t>
            </a:r>
            <a:endParaRPr lang="zh-CN" altLang="en-US"/>
          </a:p>
          <a:p>
            <a:endParaRPr lang="zh-CN" altLang="en-US"/>
          </a:p>
          <a:p>
            <a:r>
              <a:rPr lang="zh-CN" altLang="en-US"/>
              <a:t>If you have any questions while using it, you can send an email to:</a:t>
            </a:r>
            <a:r>
              <a:rPr lang="zh-CN" altLang="en-US">
                <a:solidFill>
                  <a:srgbClr val="FF0000"/>
                </a:solidFill>
                <a:sym typeface="+mn-ea"/>
              </a:rPr>
              <a:t>100-ac.vip@inbox.ru</a:t>
            </a:r>
            <a:endParaRPr lang="zh-CN" altLang="en-US"/>
          </a:p>
          <a:p>
            <a:endParaRPr lang="zh-CN" altLang="en-US"/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5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5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5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5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5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COMMONDATA" val="eyJoZGlkIjoiNTVlZDI2ZmExMTRiNDU2N2VmMTllMmI2YjNiMzg2NGEifQ==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空白演示">
      <a:dk1>
        <a:sysClr val="windowText" lastClr="000000"/>
      </a:dk1>
      <a:lt1>
        <a:sysClr val="window" lastClr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264</Words>
  <Application>WPS 演示</Application>
  <PresentationFormat>宽屏</PresentationFormat>
  <Paragraphs>10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Wingdings</vt:lpstr>
      <vt:lpstr>微软雅黑</vt:lpstr>
      <vt:lpstr>Arial Unicode MS</vt:lpstr>
      <vt:lpstr>Calibri</vt:lpstr>
      <vt:lpstr>Office 主题​​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/>
  <cp:lastModifiedBy>hong</cp:lastModifiedBy>
  <cp:revision>222</cp:revision>
  <dcterms:created xsi:type="dcterms:W3CDTF">2019-06-19T02:08:00Z</dcterms:created>
  <dcterms:modified xsi:type="dcterms:W3CDTF">2024-01-19T18:00:42Z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CDA232950BF84A289E0D33605C4122F0_11</vt:lpwstr>
  </property>
</Properties>
</file>